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717709-A955-4744-82B1-9C2A737F7C62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621F75-999C-40AB-81D1-9FCBF96338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6B984-A5C3-4525-8664-B429F2B45C68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6C0CA-3962-4B42-A4BB-C3650D3B28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87A0B4-CD4F-4D39-812F-08B6A6976235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1E436C1-7A50-46F0-876F-44B4D577F4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6AEAF-C3DB-4E1E-8405-46060E53EEAE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911AE-2B2D-4218-93A0-17B59A53B2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C0116-16A2-4A57-ABEB-9D904E583971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20B46-033F-44FE-95FF-A96D18CA38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476EA-4016-40E5-8D33-1F1D305216A4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BFFD3-32F0-413F-BC43-007EADC94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03EE06-47B4-4C84-BD19-A5CDC311195D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6C2E20E-24DB-4768-9C67-D825655C3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B9354-E322-4A20-90C3-908F12404F2D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46705-DF2A-4EC1-A055-0138758C9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68D869-4A0F-483B-9274-38ADDE37047F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66BAC66-8C17-4277-8FBB-40DF6ADA3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CAE8-3FDE-46EB-86F5-C2AF85D7ABA2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EC02-4788-4807-B9CE-3B0FFC8ED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9EF46-10D7-4CB2-82F3-4FCD2F7F627D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F6BD9-D4AC-4CCE-A95C-254B8F78EA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DE88CAE-E8B3-4E85-BED1-2578FAB83D5C}" type="datetimeFigureOut">
              <a:rPr lang="ru-RU"/>
              <a:pPr>
                <a:defRPr/>
              </a:pPr>
              <a:t>01.03.2012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D64919A-793D-4E50-A4FA-C0BA7D3407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4" r:id="rId2"/>
    <p:sldLayoutId id="2147483732" r:id="rId3"/>
    <p:sldLayoutId id="2147483725" r:id="rId4"/>
    <p:sldLayoutId id="2147483726" r:id="rId5"/>
    <p:sldLayoutId id="2147483727" r:id="rId6"/>
    <p:sldLayoutId id="2147483733" r:id="rId7"/>
    <p:sldLayoutId id="2147483728" r:id="rId8"/>
    <p:sldLayoutId id="2147483734" r:id="rId9"/>
    <p:sldLayoutId id="2147483729" r:id="rId10"/>
    <p:sldLayoutId id="214748373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3" descr="DSCN1178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875" y="115888"/>
            <a:ext cx="8799513" cy="659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88" y="285750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Волейбольная встреча</a:t>
            </a:r>
            <a:endParaRPr lang="ru-RU" dirty="0"/>
          </a:p>
        </p:txBody>
      </p:sp>
      <p:sp>
        <p:nvSpPr>
          <p:cNvPr id="614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88" y="3000375"/>
            <a:ext cx="6400800" cy="1752600"/>
          </a:xfrm>
        </p:spPr>
        <p:txBody>
          <a:bodyPr/>
          <a:lstStyle/>
          <a:p>
            <a:pPr marL="36513">
              <a:spcBef>
                <a:spcPct val="0"/>
              </a:spcBef>
            </a:pPr>
            <a:r>
              <a:rPr lang="en-US" b="1" smtClean="0">
                <a:solidFill>
                  <a:schemeClr val="tx1"/>
                </a:solidFill>
                <a:latin typeface="Arial" charset="0"/>
              </a:rPr>
              <a:t>PoloSedan club</a:t>
            </a:r>
          </a:p>
          <a:p>
            <a:pPr marL="36513">
              <a:spcBef>
                <a:spcPct val="0"/>
              </a:spcBef>
            </a:pPr>
            <a:r>
              <a:rPr lang="ru-RU" b="1" smtClean="0">
                <a:solidFill>
                  <a:schemeClr val="tx1"/>
                </a:solidFill>
              </a:rPr>
              <a:t>Новосибирск</a:t>
            </a:r>
          </a:p>
        </p:txBody>
      </p:sp>
    </p:spTree>
  </p:cSld>
  <p:clrMapOvr>
    <a:masterClrMapping/>
  </p:clrMapOvr>
  <p:transition advTm="416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7171" name="Содержимое 4" descr="DSCN003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14313" y="142875"/>
            <a:ext cx="8715375" cy="6535738"/>
          </a:xfrm>
        </p:spPr>
      </p:pic>
    </p:spTree>
  </p:cSld>
  <p:clrMapOvr>
    <a:masterClrMapping/>
  </p:clrMapOvr>
  <p:transition advTm="3603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6" descr="DSCN005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88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5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9219" name="Содержимое 3" descr="DSCN005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85750" y="320675"/>
            <a:ext cx="8429625" cy="6323013"/>
          </a:xfrm>
        </p:spPr>
      </p:pic>
    </p:spTree>
  </p:cSld>
  <p:clrMapOvr>
    <a:masterClrMapping/>
  </p:clrMapOvr>
  <p:transition advTm="282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0243" name="Содержимое 3" descr="DSCN006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14313" y="139700"/>
            <a:ext cx="8715375" cy="6537325"/>
          </a:xfrm>
        </p:spPr>
      </p:pic>
    </p:spTree>
  </p:cSld>
  <p:clrMapOvr>
    <a:masterClrMapping/>
  </p:clrMapOvr>
  <p:transition advTm="326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Содержимое 3" descr="DSCN007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28625" y="285750"/>
            <a:ext cx="8382000" cy="6286500"/>
          </a:xfrm>
        </p:spPr>
      </p:pic>
    </p:spTree>
  </p:cSld>
  <p:clrMapOvr>
    <a:masterClrMapping/>
  </p:clrMapOvr>
  <p:transition advTm="397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2291" name="Содержимое 3" descr="DSCN009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42875" y="107950"/>
            <a:ext cx="8786813" cy="6591300"/>
          </a:xfrm>
        </p:spPr>
      </p:pic>
    </p:spTree>
  </p:cSld>
  <p:clrMapOvr>
    <a:masterClrMapping/>
  </p:clrMapOvr>
  <p:transition advTm="427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Содержимое 3" descr="DSCN022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3" y="214313"/>
            <a:ext cx="485775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Содержимое 3" descr="DSCN0163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000500" y="142875"/>
            <a:ext cx="4929188" cy="6572250"/>
          </a:xfrm>
        </p:spPr>
      </p:pic>
    </p:spTree>
  </p:cSld>
  <p:clrMapOvr>
    <a:masterClrMapping/>
  </p:clrMapOvr>
  <p:transition advTm="650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4339" name="Содержимое 5" descr="DSCN034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42875" y="120650"/>
            <a:ext cx="8886825" cy="6665913"/>
          </a:xfrm>
        </p:spPr>
      </p:pic>
    </p:spTree>
  </p:cSld>
  <p:clrMapOvr>
    <a:masterClrMapping/>
  </p:clrMapOvr>
  <p:transition advTm="416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5363" name="Содержимое 3" descr="DSCN035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25425" y="142875"/>
            <a:ext cx="8704263" cy="6527800"/>
          </a:xfrm>
        </p:spPr>
      </p:pic>
    </p:spTree>
  </p:cSld>
  <p:clrMapOvr>
    <a:masterClrMapping/>
  </p:clrMapOvr>
  <p:transition advTm="5772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6387" name="Содержимое 3" descr="DSCN040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42875" y="142875"/>
            <a:ext cx="8858250" cy="6643688"/>
          </a:xfrm>
        </p:spPr>
      </p:pic>
    </p:spTree>
  </p:cSld>
  <p:clrMapOvr>
    <a:masterClrMapping/>
  </p:clrMapOvr>
  <p:transition advTm="3962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17411" name="Содержимое 3" descr="DSCN051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71438" y="47625"/>
            <a:ext cx="8985250" cy="6738938"/>
          </a:xfrm>
        </p:spPr>
      </p:pic>
    </p:spTree>
  </p:cSld>
  <p:clrMapOvr>
    <a:masterClrMapping/>
  </p:clrMapOvr>
  <p:transition advTm="3339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Содержимое 3" descr="DSCN077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76275" y="428625"/>
            <a:ext cx="7967663" cy="5975350"/>
          </a:xfrm>
        </p:spPr>
      </p:pic>
    </p:spTree>
  </p:cSld>
  <p:clrMapOvr>
    <a:masterClrMapping/>
  </p:clrMapOvr>
  <p:transition advTm="447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Содержимое 3" descr="DSCN091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500563" y="357188"/>
            <a:ext cx="4500562" cy="6000750"/>
          </a:xfrm>
        </p:spPr>
      </p:pic>
      <p:pic>
        <p:nvPicPr>
          <p:cNvPr id="19459" name="Рисунок 4" descr="DSCN0908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8750" y="428625"/>
            <a:ext cx="4484688" cy="597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972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Содержимое 3" descr="DSCN092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00063" y="357188"/>
            <a:ext cx="8134350" cy="6100762"/>
          </a:xfrm>
        </p:spPr>
      </p:pic>
    </p:spTree>
  </p:cSld>
  <p:clrMapOvr>
    <a:masterClrMapping/>
  </p:clrMapOvr>
  <p:transition advTm="3744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21507" name="Рисунок 4" descr="DSCN145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54475" y="71438"/>
            <a:ext cx="4929188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Содержимое 3" descr="DSCN1437.JP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42875" y="71438"/>
            <a:ext cx="4929188" cy="6572250"/>
          </a:xfrm>
        </p:spPr>
      </p:pic>
    </p:spTree>
  </p:cSld>
  <p:clrMapOvr>
    <a:masterClrMapping/>
  </p:clrMapOvr>
  <p:transition advTm="4352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22531" name="Содержимое 3" descr="DSCN153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14313" y="142875"/>
            <a:ext cx="8740775" cy="6556375"/>
          </a:xfrm>
        </p:spPr>
      </p:pic>
    </p:spTree>
  </p:cSld>
  <p:clrMapOvr>
    <a:masterClrMapping/>
  </p:clrMapOvr>
  <p:transition advTm="429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Содержимое 3" descr="DSCN158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786063" y="0"/>
            <a:ext cx="3857625" cy="5143500"/>
          </a:xfrm>
        </p:spPr>
      </p:pic>
      <p:pic>
        <p:nvPicPr>
          <p:cNvPr id="23555" name="Рисунок 4" descr="DSCN1588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190750"/>
            <a:ext cx="3500438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Рисунок 5" descr="DSCN1593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21363" y="2428875"/>
            <a:ext cx="3322637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847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Содержимое 3" descr="DSCN0374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643063" y="428625"/>
            <a:ext cx="4122737" cy="5499100"/>
          </a:xfrm>
        </p:spPr>
      </p:pic>
    </p:spTree>
  </p:cSld>
  <p:clrMapOvr>
    <a:masterClrMapping/>
  </p:clrMapOvr>
  <p:transition advTm="3681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Содержимое 3" descr="DSCN057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071563" y="538163"/>
            <a:ext cx="7096125" cy="5319712"/>
          </a:xfrm>
        </p:spPr>
      </p:pic>
    </p:spTree>
  </p:cSld>
  <p:clrMapOvr>
    <a:masterClrMapping/>
  </p:clrMapOvr>
  <p:transition advTm="502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Содержимое 3" descr="DSCN105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000125" y="574675"/>
            <a:ext cx="6929438" cy="5194300"/>
          </a:xfrm>
        </p:spPr>
      </p:pic>
    </p:spTree>
  </p:cSld>
  <p:clrMapOvr>
    <a:masterClrMapping/>
  </p:clrMapOvr>
  <p:transition advTm="4134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Содержимое 3" descr="DSCN172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286000" y="187325"/>
            <a:ext cx="4786313" cy="6384925"/>
          </a:xfrm>
        </p:spPr>
      </p:pic>
    </p:spTree>
  </p:cSld>
  <p:clrMapOvr>
    <a:masterClrMapping/>
  </p:clrMapOvr>
  <p:transition advTm="4321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Содержимое 3" descr="DSCN177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000250" y="0"/>
            <a:ext cx="5005388" cy="6675438"/>
          </a:xfrm>
        </p:spPr>
      </p:pic>
    </p:spTree>
  </p:cSld>
  <p:clrMapOvr>
    <a:masterClrMapping/>
  </p:clrMapOvr>
  <p:transition advTm="6334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2"/>
          <p:cNvSpPr>
            <a:spLocks noGrp="1"/>
          </p:cNvSpPr>
          <p:nvPr>
            <p:ph idx="1"/>
          </p:nvPr>
        </p:nvSpPr>
        <p:spPr>
          <a:xfrm>
            <a:off x="500063" y="4764088"/>
            <a:ext cx="8183562" cy="4187825"/>
          </a:xfrm>
        </p:spPr>
        <p:txBody>
          <a:bodyPr/>
          <a:lstStyle/>
          <a:p>
            <a:r>
              <a:rPr lang="ru-RU" smtClean="0"/>
              <a:t>Каждый вторник в 20:00….</a:t>
            </a:r>
          </a:p>
        </p:txBody>
      </p:sp>
    </p:spTree>
  </p:cSld>
  <p:clrMapOvr>
    <a:masterClrMapping/>
  </p:clrMapOvr>
  <p:transition advTm="4212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71</TotalTime>
  <Words>10</Words>
  <Application>Microsoft Office PowerPoint</Application>
  <PresentationFormat>Экран (4:3)</PresentationFormat>
  <Paragraphs>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Аспект</vt:lpstr>
      <vt:lpstr>Волейбольная встреча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aser</cp:lastModifiedBy>
  <cp:revision>11</cp:revision>
  <dcterms:created xsi:type="dcterms:W3CDTF">2012-03-01T14:34:33Z</dcterms:created>
  <dcterms:modified xsi:type="dcterms:W3CDTF">2012-03-01T15:59:24Z</dcterms:modified>
</cp:coreProperties>
</file>